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5"/>
  </p:notesMasterIdLst>
  <p:sldIdLst>
    <p:sldId id="292" r:id="rId2"/>
    <p:sldId id="405" r:id="rId3"/>
    <p:sldId id="410" r:id="rId4"/>
    <p:sldId id="406" r:id="rId5"/>
    <p:sldId id="411" r:id="rId6"/>
    <p:sldId id="412" r:id="rId7"/>
    <p:sldId id="407" r:id="rId8"/>
    <p:sldId id="413" r:id="rId9"/>
    <p:sldId id="391" r:id="rId10"/>
    <p:sldId id="419" r:id="rId11"/>
    <p:sldId id="420" r:id="rId12"/>
    <p:sldId id="415" r:id="rId13"/>
    <p:sldId id="42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09" autoAdjust="0"/>
  </p:normalViewPr>
  <p:slideViewPr>
    <p:cSldViewPr snapToGrid="0" showGuides="1">
      <p:cViewPr varScale="1">
        <p:scale>
          <a:sx n="109" d="100"/>
          <a:sy n="109" d="100"/>
        </p:scale>
        <p:origin x="56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226001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7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A476CB-AD6D-44B1-AF8C-D0BE678E7ACC}"/>
              </a:ext>
            </a:extLst>
          </p:cNvPr>
          <p:cNvSpPr txBox="1"/>
          <p:nvPr/>
        </p:nvSpPr>
        <p:spPr>
          <a:xfrm>
            <a:off x="3933173" y="6200384"/>
            <a:ext cx="66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2BBB4-BA62-433C-B1B8-96570C69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26532" r="12628" b="40191"/>
          <a:stretch/>
        </p:blipFill>
        <p:spPr>
          <a:xfrm>
            <a:off x="191134" y="0"/>
            <a:ext cx="11809732" cy="676637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4C70F8-E8DC-4CEB-8737-B7909BDF7D00}"/>
              </a:ext>
            </a:extLst>
          </p:cNvPr>
          <p:cNvCxnSpPr/>
          <p:nvPr/>
        </p:nvCxnSpPr>
        <p:spPr>
          <a:xfrm>
            <a:off x="4862286" y="1973943"/>
            <a:ext cx="3976914" cy="1567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181C21-A14D-463F-B49A-3AF36945232E}"/>
              </a:ext>
            </a:extLst>
          </p:cNvPr>
          <p:cNvCxnSpPr>
            <a:cxnSpLocks/>
          </p:cNvCxnSpPr>
          <p:nvPr/>
        </p:nvCxnSpPr>
        <p:spPr>
          <a:xfrm flipH="1">
            <a:off x="7837714" y="1973943"/>
            <a:ext cx="377372" cy="1567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A21CBB-4418-4F38-9564-26DE570EF5C5}"/>
              </a:ext>
            </a:extLst>
          </p:cNvPr>
          <p:cNvCxnSpPr>
            <a:cxnSpLocks/>
          </p:cNvCxnSpPr>
          <p:nvPr/>
        </p:nvCxnSpPr>
        <p:spPr>
          <a:xfrm>
            <a:off x="10784114" y="2032000"/>
            <a:ext cx="246742" cy="1567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1077DC-4277-442C-99F2-3D13DB8427CF}"/>
              </a:ext>
            </a:extLst>
          </p:cNvPr>
          <p:cNvCxnSpPr>
            <a:cxnSpLocks/>
          </p:cNvCxnSpPr>
          <p:nvPr/>
        </p:nvCxnSpPr>
        <p:spPr>
          <a:xfrm flipV="1">
            <a:off x="2438400" y="4412343"/>
            <a:ext cx="914400" cy="1465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B3547C-0A23-4B7B-BC17-6CCCC726E2AC}"/>
              </a:ext>
            </a:extLst>
          </p:cNvPr>
          <p:cNvCxnSpPr>
            <a:cxnSpLocks/>
          </p:cNvCxnSpPr>
          <p:nvPr/>
        </p:nvCxnSpPr>
        <p:spPr>
          <a:xfrm flipV="1">
            <a:off x="5142866" y="4412343"/>
            <a:ext cx="4842963" cy="1474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AE8C0D-AFA2-41B1-9141-CBE32A800339}"/>
              </a:ext>
            </a:extLst>
          </p:cNvPr>
          <p:cNvCxnSpPr>
            <a:cxnSpLocks/>
          </p:cNvCxnSpPr>
          <p:nvPr/>
        </p:nvCxnSpPr>
        <p:spPr>
          <a:xfrm flipH="1" flipV="1">
            <a:off x="6647543" y="4354286"/>
            <a:ext cx="1190171" cy="1590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853B00-9ECC-49F5-821D-1EF632A68DA4}"/>
              </a:ext>
            </a:extLst>
          </p:cNvPr>
          <p:cNvCxnSpPr>
            <a:cxnSpLocks/>
          </p:cNvCxnSpPr>
          <p:nvPr/>
        </p:nvCxnSpPr>
        <p:spPr>
          <a:xfrm flipH="1" flipV="1">
            <a:off x="5544458" y="4412343"/>
            <a:ext cx="5377542" cy="1590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A476CB-AD6D-44B1-AF8C-D0BE678E7ACC}"/>
              </a:ext>
            </a:extLst>
          </p:cNvPr>
          <p:cNvSpPr txBox="1"/>
          <p:nvPr/>
        </p:nvSpPr>
        <p:spPr>
          <a:xfrm>
            <a:off x="3933173" y="6200384"/>
            <a:ext cx="66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2BBB4-BA62-433C-B1B8-96570C69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60259" r="10494" b="6464"/>
          <a:stretch/>
        </p:blipFill>
        <p:spPr>
          <a:xfrm>
            <a:off x="191134" y="0"/>
            <a:ext cx="11809732" cy="6766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CADD6-5675-4DFB-B614-8E5E3192540F}"/>
              </a:ext>
            </a:extLst>
          </p:cNvPr>
          <p:cNvSpPr txBox="1"/>
          <p:nvPr/>
        </p:nvSpPr>
        <p:spPr>
          <a:xfrm>
            <a:off x="1802457" y="1217240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15B18-A8B2-4170-BBF4-2911A463E368}"/>
              </a:ext>
            </a:extLst>
          </p:cNvPr>
          <p:cNvSpPr txBox="1"/>
          <p:nvPr/>
        </p:nvSpPr>
        <p:spPr>
          <a:xfrm>
            <a:off x="1802457" y="2233240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C7CFF-62FD-4072-8F06-FEFB63358F3B}"/>
              </a:ext>
            </a:extLst>
          </p:cNvPr>
          <p:cNvSpPr txBox="1"/>
          <p:nvPr/>
        </p:nvSpPr>
        <p:spPr>
          <a:xfrm>
            <a:off x="5866457" y="1217240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21699-C3B8-4012-9771-9AA9FEBA3C55}"/>
              </a:ext>
            </a:extLst>
          </p:cNvPr>
          <p:cNvSpPr txBox="1"/>
          <p:nvPr/>
        </p:nvSpPr>
        <p:spPr>
          <a:xfrm>
            <a:off x="5866457" y="2233240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ED8A0-7926-4908-A95C-37A14BDC6DAE}"/>
              </a:ext>
            </a:extLst>
          </p:cNvPr>
          <p:cNvSpPr txBox="1"/>
          <p:nvPr/>
        </p:nvSpPr>
        <p:spPr>
          <a:xfrm>
            <a:off x="9930457" y="1333354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5B959-99A5-4989-B079-0C7F24176A4C}"/>
              </a:ext>
            </a:extLst>
          </p:cNvPr>
          <p:cNvSpPr txBox="1"/>
          <p:nvPr/>
        </p:nvSpPr>
        <p:spPr>
          <a:xfrm>
            <a:off x="9930457" y="2349354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49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A476CB-AD6D-44B1-AF8C-D0BE678E7ACC}"/>
              </a:ext>
            </a:extLst>
          </p:cNvPr>
          <p:cNvSpPr txBox="1"/>
          <p:nvPr/>
        </p:nvSpPr>
        <p:spPr>
          <a:xfrm>
            <a:off x="3933173" y="6200384"/>
            <a:ext cx="66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97FDB-8161-4B36-8908-541435610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5198" r="6645" b="50080"/>
          <a:stretch/>
        </p:blipFill>
        <p:spPr>
          <a:xfrm>
            <a:off x="0" y="0"/>
            <a:ext cx="12192000" cy="66842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51783B-DA38-4C30-8C72-66D5778FF91E}"/>
              </a:ext>
            </a:extLst>
          </p:cNvPr>
          <p:cNvSpPr txBox="1"/>
          <p:nvPr/>
        </p:nvSpPr>
        <p:spPr>
          <a:xfrm>
            <a:off x="2595474" y="2117289"/>
            <a:ext cx="165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4F5630-9969-4DA4-99C9-942F59FD10E9}"/>
              </a:ext>
            </a:extLst>
          </p:cNvPr>
          <p:cNvSpPr txBox="1"/>
          <p:nvPr/>
        </p:nvSpPr>
        <p:spPr>
          <a:xfrm>
            <a:off x="3423981" y="2117288"/>
            <a:ext cx="165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Calibri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99CE90-D984-4685-802D-A6102FCB5699}"/>
              </a:ext>
            </a:extLst>
          </p:cNvPr>
          <p:cNvSpPr txBox="1"/>
          <p:nvPr/>
        </p:nvSpPr>
        <p:spPr>
          <a:xfrm>
            <a:off x="2493874" y="2630494"/>
            <a:ext cx="165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83B2CE-2CBF-47CC-A426-5917D9502BB1}"/>
              </a:ext>
            </a:extLst>
          </p:cNvPr>
          <p:cNvSpPr txBox="1"/>
          <p:nvPr/>
        </p:nvSpPr>
        <p:spPr>
          <a:xfrm>
            <a:off x="4400514" y="4613583"/>
            <a:ext cx="116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7=3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C10C83-926C-41C1-8117-712A3D70D618}"/>
              </a:ext>
            </a:extLst>
          </p:cNvPr>
          <p:cNvSpPr txBox="1"/>
          <p:nvPr/>
        </p:nvSpPr>
        <p:spPr>
          <a:xfrm>
            <a:off x="4417116" y="5306293"/>
            <a:ext cx="13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= 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DA86CA-837B-48F4-9C0F-3016C60EDAC7}"/>
              </a:ext>
            </a:extLst>
          </p:cNvPr>
          <p:cNvSpPr txBox="1"/>
          <p:nvPr/>
        </p:nvSpPr>
        <p:spPr>
          <a:xfrm>
            <a:off x="4374369" y="5952624"/>
            <a:ext cx="13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=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C15713-4E56-444D-A45B-D3B6A67BBC4E}"/>
              </a:ext>
            </a:extLst>
          </p:cNvPr>
          <p:cNvSpPr txBox="1"/>
          <p:nvPr/>
        </p:nvSpPr>
        <p:spPr>
          <a:xfrm>
            <a:off x="9720794" y="4601529"/>
            <a:ext cx="13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=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39CC0-D199-419C-A495-96015673122B}"/>
              </a:ext>
            </a:extLst>
          </p:cNvPr>
          <p:cNvSpPr txBox="1"/>
          <p:nvPr/>
        </p:nvSpPr>
        <p:spPr>
          <a:xfrm>
            <a:off x="10052733" y="5277076"/>
            <a:ext cx="108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F74234-CC50-4DB4-BEA5-A3CFACD28805}"/>
              </a:ext>
            </a:extLst>
          </p:cNvPr>
          <p:cNvSpPr txBox="1"/>
          <p:nvPr/>
        </p:nvSpPr>
        <p:spPr>
          <a:xfrm>
            <a:off x="9894966" y="5952624"/>
            <a:ext cx="124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= 2</a:t>
            </a:r>
          </a:p>
        </p:txBody>
      </p:sp>
    </p:spTree>
    <p:extLst>
      <p:ext uri="{BB962C8B-B14F-4D97-AF65-F5344CB8AC3E}">
        <p14:creationId xmlns:p14="http://schemas.microsoft.com/office/powerpoint/2010/main" val="14815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A476CB-AD6D-44B1-AF8C-D0BE678E7ACC}"/>
              </a:ext>
            </a:extLst>
          </p:cNvPr>
          <p:cNvSpPr txBox="1"/>
          <p:nvPr/>
        </p:nvSpPr>
        <p:spPr>
          <a:xfrm>
            <a:off x="3933173" y="6200384"/>
            <a:ext cx="66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97FDB-8161-4B36-8908-541435610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48052" r="5941" b="7207"/>
          <a:stretch/>
        </p:blipFill>
        <p:spPr>
          <a:xfrm>
            <a:off x="0" y="0"/>
            <a:ext cx="12192000" cy="675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BC817C-57C8-45FC-B36E-AF5EB144335A}"/>
              </a:ext>
            </a:extLst>
          </p:cNvPr>
          <p:cNvSpPr txBox="1"/>
          <p:nvPr/>
        </p:nvSpPr>
        <p:spPr>
          <a:xfrm>
            <a:off x="3269294" y="354082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522A8-D415-4737-97C3-77D09427748A}"/>
              </a:ext>
            </a:extLst>
          </p:cNvPr>
          <p:cNvSpPr txBox="1"/>
          <p:nvPr/>
        </p:nvSpPr>
        <p:spPr>
          <a:xfrm>
            <a:off x="3269293" y="1000413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51B28-08D7-40AB-9BA9-1F6CC83117CB}"/>
              </a:ext>
            </a:extLst>
          </p:cNvPr>
          <p:cNvSpPr txBox="1"/>
          <p:nvPr/>
        </p:nvSpPr>
        <p:spPr>
          <a:xfrm>
            <a:off x="6870526" y="354082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A0B37-C523-4A54-83EF-FB9615DC01F5}"/>
              </a:ext>
            </a:extLst>
          </p:cNvPr>
          <p:cNvSpPr txBox="1"/>
          <p:nvPr/>
        </p:nvSpPr>
        <p:spPr>
          <a:xfrm>
            <a:off x="6870525" y="1000413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0A8A1-FC3C-4161-8CFA-A588C4E7105D}"/>
              </a:ext>
            </a:extLst>
          </p:cNvPr>
          <p:cNvSpPr txBox="1"/>
          <p:nvPr/>
        </p:nvSpPr>
        <p:spPr>
          <a:xfrm>
            <a:off x="10702297" y="354082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A91FF-0420-4265-BD3A-0A070078F169}"/>
              </a:ext>
            </a:extLst>
          </p:cNvPr>
          <p:cNvSpPr txBox="1"/>
          <p:nvPr/>
        </p:nvSpPr>
        <p:spPr>
          <a:xfrm>
            <a:off x="10702296" y="1000413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libri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E98C5D-05CF-42C2-B41F-A1B58455A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14757" r="-791" b="43576"/>
          <a:stretch/>
        </p:blipFill>
        <p:spPr>
          <a:xfrm>
            <a:off x="0" y="152400"/>
            <a:ext cx="10839450" cy="6582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54F3F-8BBE-45B6-A603-06F00CA16C1B}"/>
              </a:ext>
            </a:extLst>
          </p:cNvPr>
          <p:cNvSpPr txBox="1"/>
          <p:nvPr/>
        </p:nvSpPr>
        <p:spPr>
          <a:xfrm>
            <a:off x="6572248" y="3089788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A, K,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B5581-AD8D-4D27-AC31-F9B050CB0375}"/>
              </a:ext>
            </a:extLst>
          </p:cNvPr>
          <p:cNvSpPr txBox="1"/>
          <p:nvPr/>
        </p:nvSpPr>
        <p:spPr>
          <a:xfrm>
            <a:off x="2666998" y="5680588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A, I,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DB77B-252E-400D-A616-CCE4FB63F4C3}"/>
              </a:ext>
            </a:extLst>
          </p:cNvPr>
          <p:cNvSpPr txBox="1"/>
          <p:nvPr/>
        </p:nvSpPr>
        <p:spPr>
          <a:xfrm>
            <a:off x="6096000" y="5817626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G, O, 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96EE9-7111-448A-8661-C72552BF866F}"/>
              </a:ext>
            </a:extLst>
          </p:cNvPr>
          <p:cNvSpPr txBox="1"/>
          <p:nvPr/>
        </p:nvSpPr>
        <p:spPr>
          <a:xfrm>
            <a:off x="8172447" y="5817626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H, O , K</a:t>
            </a:r>
          </a:p>
        </p:txBody>
      </p:sp>
    </p:spTree>
    <p:extLst>
      <p:ext uri="{BB962C8B-B14F-4D97-AF65-F5344CB8AC3E}">
        <p14:creationId xmlns:p14="http://schemas.microsoft.com/office/powerpoint/2010/main" val="160869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E98C5D-05CF-42C2-B41F-A1B58455A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55755" r="7310" b="5176"/>
          <a:stretch/>
        </p:blipFill>
        <p:spPr>
          <a:xfrm>
            <a:off x="0" y="0"/>
            <a:ext cx="9925050" cy="617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3CAD3-82DE-4E58-A116-91DE31BCE97C}"/>
              </a:ext>
            </a:extLst>
          </p:cNvPr>
          <p:cNvSpPr txBox="1"/>
          <p:nvPr/>
        </p:nvSpPr>
        <p:spPr>
          <a:xfrm>
            <a:off x="6724650" y="3295650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42F93-93F8-497A-BB9A-F8F0728F50CF}"/>
              </a:ext>
            </a:extLst>
          </p:cNvPr>
          <p:cNvSpPr txBox="1"/>
          <p:nvPr/>
        </p:nvSpPr>
        <p:spPr>
          <a:xfrm>
            <a:off x="6724650" y="4003536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A721B-6CC6-4847-B77D-33C7396556C9}"/>
              </a:ext>
            </a:extLst>
          </p:cNvPr>
          <p:cNvSpPr txBox="1"/>
          <p:nvPr/>
        </p:nvSpPr>
        <p:spPr>
          <a:xfrm>
            <a:off x="6724650" y="4568547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EE2DB-D6C2-4B24-AD24-BF61343E1A55}"/>
              </a:ext>
            </a:extLst>
          </p:cNvPr>
          <p:cNvSpPr txBox="1"/>
          <p:nvPr/>
        </p:nvSpPr>
        <p:spPr>
          <a:xfrm>
            <a:off x="6724650" y="5136177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278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2649F1-841B-4C37-B31C-715FE0560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5869" r="9298" b="61632"/>
          <a:stretch/>
        </p:blipFill>
        <p:spPr>
          <a:xfrm>
            <a:off x="495300" y="590549"/>
            <a:ext cx="11575810" cy="4381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C2EF14-BD3E-430C-9A71-C0CA6DCE99BB}"/>
              </a:ext>
            </a:extLst>
          </p:cNvPr>
          <p:cNvSpPr txBox="1"/>
          <p:nvPr/>
        </p:nvSpPr>
        <p:spPr>
          <a:xfrm>
            <a:off x="2876550" y="1421427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81B5A9-A394-4A75-A188-C088D1926BBD}"/>
              </a:ext>
            </a:extLst>
          </p:cNvPr>
          <p:cNvSpPr txBox="1"/>
          <p:nvPr/>
        </p:nvSpPr>
        <p:spPr>
          <a:xfrm>
            <a:off x="2876550" y="2073413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5DFB0-8AF8-4C62-B813-6BB746F3ACEB}"/>
              </a:ext>
            </a:extLst>
          </p:cNvPr>
          <p:cNvSpPr txBox="1"/>
          <p:nvPr/>
        </p:nvSpPr>
        <p:spPr>
          <a:xfrm>
            <a:off x="5257800" y="1482297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E7B6DF-9BD9-438F-AF18-7A7C2FECE518}"/>
              </a:ext>
            </a:extLst>
          </p:cNvPr>
          <p:cNvSpPr txBox="1"/>
          <p:nvPr/>
        </p:nvSpPr>
        <p:spPr>
          <a:xfrm>
            <a:off x="5257800" y="2134283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FED8E4-EDD0-474D-8DA4-039BAF4786BE}"/>
              </a:ext>
            </a:extLst>
          </p:cNvPr>
          <p:cNvSpPr txBox="1"/>
          <p:nvPr/>
        </p:nvSpPr>
        <p:spPr>
          <a:xfrm>
            <a:off x="7905750" y="1365527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24C41-7E17-41C0-8444-B93333446203}"/>
              </a:ext>
            </a:extLst>
          </p:cNvPr>
          <p:cNvSpPr txBox="1"/>
          <p:nvPr/>
        </p:nvSpPr>
        <p:spPr>
          <a:xfrm>
            <a:off x="7905750" y="2017513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7EB5A-7BE7-42DA-BC6D-305F9DA5A66C}"/>
              </a:ext>
            </a:extLst>
          </p:cNvPr>
          <p:cNvSpPr txBox="1"/>
          <p:nvPr/>
        </p:nvSpPr>
        <p:spPr>
          <a:xfrm>
            <a:off x="10601324" y="1482297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C69DB6-FFA5-4EF5-8EAE-38FDE073D187}"/>
              </a:ext>
            </a:extLst>
          </p:cNvPr>
          <p:cNvSpPr txBox="1"/>
          <p:nvPr/>
        </p:nvSpPr>
        <p:spPr>
          <a:xfrm>
            <a:off x="10553700" y="2134283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239C08-8784-4519-A938-C8DA969BFF94}"/>
              </a:ext>
            </a:extLst>
          </p:cNvPr>
          <p:cNvSpPr txBox="1"/>
          <p:nvPr/>
        </p:nvSpPr>
        <p:spPr>
          <a:xfrm>
            <a:off x="3543300" y="3494155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3DC7CE-4512-4487-9092-9A7DB777E9A1}"/>
              </a:ext>
            </a:extLst>
          </p:cNvPr>
          <p:cNvSpPr txBox="1"/>
          <p:nvPr/>
        </p:nvSpPr>
        <p:spPr>
          <a:xfrm>
            <a:off x="3543300" y="4146141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1F44B5-7438-4783-B17E-CA5BA12C96FA}"/>
              </a:ext>
            </a:extLst>
          </p:cNvPr>
          <p:cNvSpPr txBox="1"/>
          <p:nvPr/>
        </p:nvSpPr>
        <p:spPr>
          <a:xfrm>
            <a:off x="7048500" y="3494155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D4A6AA-3907-4F58-9774-636A1A6E2B5D}"/>
              </a:ext>
            </a:extLst>
          </p:cNvPr>
          <p:cNvSpPr txBox="1"/>
          <p:nvPr/>
        </p:nvSpPr>
        <p:spPr>
          <a:xfrm>
            <a:off x="7048500" y="4146141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00E15C-9A75-4BC7-A17A-FAD7EF9DF834}"/>
              </a:ext>
            </a:extLst>
          </p:cNvPr>
          <p:cNvSpPr txBox="1"/>
          <p:nvPr/>
        </p:nvSpPr>
        <p:spPr>
          <a:xfrm>
            <a:off x="10601324" y="3438255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B24DC-1D84-473D-AAB9-1782A92A3519}"/>
              </a:ext>
            </a:extLst>
          </p:cNvPr>
          <p:cNvSpPr txBox="1"/>
          <p:nvPr/>
        </p:nvSpPr>
        <p:spPr>
          <a:xfrm>
            <a:off x="10601324" y="4090241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979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2649F1-841B-4C37-B31C-715FE0560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37390" r="7905" b="38154"/>
          <a:stretch/>
        </p:blipFill>
        <p:spPr>
          <a:xfrm>
            <a:off x="308095" y="590549"/>
            <a:ext cx="11575810" cy="4762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E40265-0CE8-45CC-BF10-FA87F50B21D4}"/>
              </a:ext>
            </a:extLst>
          </p:cNvPr>
          <p:cNvSpPr txBox="1"/>
          <p:nvPr/>
        </p:nvSpPr>
        <p:spPr>
          <a:xfrm>
            <a:off x="1362074" y="3429000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70BCD-EAA5-4DE6-961B-30B66C2C8D58}"/>
              </a:ext>
            </a:extLst>
          </p:cNvPr>
          <p:cNvSpPr txBox="1"/>
          <p:nvPr/>
        </p:nvSpPr>
        <p:spPr>
          <a:xfrm>
            <a:off x="2257424" y="3429000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768BA-8C7A-4268-A85C-D160E8F92B8F}"/>
              </a:ext>
            </a:extLst>
          </p:cNvPr>
          <p:cNvSpPr txBox="1"/>
          <p:nvPr/>
        </p:nvSpPr>
        <p:spPr>
          <a:xfrm>
            <a:off x="3152774" y="3429000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44BD3-075A-4154-A3CF-A0DFE5771AF7}"/>
              </a:ext>
            </a:extLst>
          </p:cNvPr>
          <p:cNvSpPr txBox="1"/>
          <p:nvPr/>
        </p:nvSpPr>
        <p:spPr>
          <a:xfrm>
            <a:off x="4048124" y="3429000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09340-8C11-40A4-8821-17CFF4CC4CA3}"/>
              </a:ext>
            </a:extLst>
          </p:cNvPr>
          <p:cNvSpPr txBox="1"/>
          <p:nvPr/>
        </p:nvSpPr>
        <p:spPr>
          <a:xfrm>
            <a:off x="5143500" y="3429000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0D085-FD28-4358-B90F-5FD457AA0611}"/>
              </a:ext>
            </a:extLst>
          </p:cNvPr>
          <p:cNvSpPr txBox="1"/>
          <p:nvPr/>
        </p:nvSpPr>
        <p:spPr>
          <a:xfrm>
            <a:off x="3905248" y="4391025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407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2649F1-841B-4C37-B31C-715FE0560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61847" r="7690" b="5969"/>
          <a:stretch/>
        </p:blipFill>
        <p:spPr>
          <a:xfrm>
            <a:off x="308095" y="295274"/>
            <a:ext cx="11575810" cy="6267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68FA3-34EF-4EB5-B453-9A21233F83DC}"/>
              </a:ext>
            </a:extLst>
          </p:cNvPr>
          <p:cNvSpPr txBox="1"/>
          <p:nvPr/>
        </p:nvSpPr>
        <p:spPr>
          <a:xfrm>
            <a:off x="1238248" y="4619625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35CF5-4176-4A6F-B097-B6FB402A6987}"/>
              </a:ext>
            </a:extLst>
          </p:cNvPr>
          <p:cNvSpPr txBox="1"/>
          <p:nvPr/>
        </p:nvSpPr>
        <p:spPr>
          <a:xfrm>
            <a:off x="7505698" y="4621143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7FF08-369E-43D7-B962-5AFB9995CBC5}"/>
              </a:ext>
            </a:extLst>
          </p:cNvPr>
          <p:cNvSpPr txBox="1"/>
          <p:nvPr/>
        </p:nvSpPr>
        <p:spPr>
          <a:xfrm>
            <a:off x="3733798" y="5327511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C806B-EC3E-47A7-952A-574C56DB5BEC}"/>
              </a:ext>
            </a:extLst>
          </p:cNvPr>
          <p:cNvSpPr txBox="1"/>
          <p:nvPr/>
        </p:nvSpPr>
        <p:spPr>
          <a:xfrm>
            <a:off x="2228847" y="5764560"/>
            <a:ext cx="219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275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321894-564C-40B6-B7F0-BC7D3593A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5833" r="4998" b="71112"/>
          <a:stretch/>
        </p:blipFill>
        <p:spPr>
          <a:xfrm>
            <a:off x="171449" y="742950"/>
            <a:ext cx="11359767" cy="41719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3039F1-26C7-4F52-BE14-1F2A61877D53}"/>
              </a:ext>
            </a:extLst>
          </p:cNvPr>
          <p:cNvCxnSpPr/>
          <p:nvPr/>
        </p:nvCxnSpPr>
        <p:spPr>
          <a:xfrm>
            <a:off x="2209800" y="3200400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FA8768-8221-4F75-A64C-D1085F77FB54}"/>
              </a:ext>
            </a:extLst>
          </p:cNvPr>
          <p:cNvCxnSpPr>
            <a:cxnSpLocks/>
          </p:cNvCxnSpPr>
          <p:nvPr/>
        </p:nvCxnSpPr>
        <p:spPr>
          <a:xfrm flipH="1">
            <a:off x="4229100" y="3200400"/>
            <a:ext cx="552451" cy="3619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6BEA8F-D971-4320-BE39-B146B893FD48}"/>
              </a:ext>
            </a:extLst>
          </p:cNvPr>
          <p:cNvCxnSpPr>
            <a:cxnSpLocks/>
          </p:cNvCxnSpPr>
          <p:nvPr/>
        </p:nvCxnSpPr>
        <p:spPr>
          <a:xfrm flipH="1">
            <a:off x="7172326" y="3200400"/>
            <a:ext cx="1" cy="552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C334B7-7651-4D67-9111-B67E479F4B22}"/>
              </a:ext>
            </a:extLst>
          </p:cNvPr>
          <p:cNvCxnSpPr>
            <a:cxnSpLocks/>
          </p:cNvCxnSpPr>
          <p:nvPr/>
        </p:nvCxnSpPr>
        <p:spPr>
          <a:xfrm flipH="1" flipV="1">
            <a:off x="9648829" y="2609850"/>
            <a:ext cx="1" cy="590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321894-564C-40B6-B7F0-BC7D3593A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28994" r="7241" b="11948"/>
          <a:stretch/>
        </p:blipFill>
        <p:spPr>
          <a:xfrm>
            <a:off x="135255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A476CB-AD6D-44B1-AF8C-D0BE678E7ACC}"/>
              </a:ext>
            </a:extLst>
          </p:cNvPr>
          <p:cNvSpPr txBox="1"/>
          <p:nvPr/>
        </p:nvSpPr>
        <p:spPr>
          <a:xfrm>
            <a:off x="3933173" y="6200384"/>
            <a:ext cx="66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2BBB4-BA62-433C-B1B8-96570C69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14612" r="12213" b="73151"/>
          <a:stretch/>
        </p:blipFill>
        <p:spPr>
          <a:xfrm>
            <a:off x="100208" y="1044124"/>
            <a:ext cx="11809732" cy="24882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B356B8-9F35-490D-9C31-38BB23853917}"/>
              </a:ext>
            </a:extLst>
          </p:cNvPr>
          <p:cNvSpPr txBox="1"/>
          <p:nvPr/>
        </p:nvSpPr>
        <p:spPr>
          <a:xfrm>
            <a:off x="3021657" y="2131640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A3DDAF-B3BE-4D4B-B5AE-62AB6E265A8E}"/>
              </a:ext>
            </a:extLst>
          </p:cNvPr>
          <p:cNvSpPr txBox="1"/>
          <p:nvPr/>
        </p:nvSpPr>
        <p:spPr>
          <a:xfrm>
            <a:off x="3021657" y="2782669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A77842-A270-4E8C-91AE-8260F372E372}"/>
              </a:ext>
            </a:extLst>
          </p:cNvPr>
          <p:cNvSpPr txBox="1"/>
          <p:nvPr/>
        </p:nvSpPr>
        <p:spPr>
          <a:xfrm>
            <a:off x="4879486" y="2224093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DC2E95-3F55-4DE7-92AA-64C9FCF4DA0A}"/>
              </a:ext>
            </a:extLst>
          </p:cNvPr>
          <p:cNvSpPr txBox="1"/>
          <p:nvPr/>
        </p:nvSpPr>
        <p:spPr>
          <a:xfrm>
            <a:off x="4879486" y="2875122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CF4B36-FC48-4005-A894-C1B9034F4A65}"/>
              </a:ext>
            </a:extLst>
          </p:cNvPr>
          <p:cNvSpPr txBox="1"/>
          <p:nvPr/>
        </p:nvSpPr>
        <p:spPr>
          <a:xfrm>
            <a:off x="9770800" y="2155150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927D5C-7A9D-4A52-A7CB-34B4D9B65528}"/>
              </a:ext>
            </a:extLst>
          </p:cNvPr>
          <p:cNvSpPr txBox="1"/>
          <p:nvPr/>
        </p:nvSpPr>
        <p:spPr>
          <a:xfrm>
            <a:off x="9814342" y="2899243"/>
            <a:ext cx="6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34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95</Words>
  <Application>Microsoft Macintosh PowerPoint</Application>
  <PresentationFormat>Widescreen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182</cp:revision>
  <dcterms:created xsi:type="dcterms:W3CDTF">2021-01-08T03:00:40Z</dcterms:created>
  <dcterms:modified xsi:type="dcterms:W3CDTF">2023-06-14T06:07:44Z</dcterms:modified>
</cp:coreProperties>
</file>